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“Escribir una cita aquí”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-254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La fractalidad en la Integración Funcional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270000" y="75311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Webinar con Ivor González</a:t>
            </a:r>
          </a:p>
          <a:p>
            <a:pPr/>
            <a:r>
              <a:t>8 de julio de 2018</a:t>
            </a:r>
          </a:p>
        </p:txBody>
      </p:sp>
      <p:pic>
        <p:nvPicPr>
          <p:cNvPr id="121" name="circular_infinity_intersected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0667" y="3452117"/>
            <a:ext cx="3903466" cy="3903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neuronas cerebro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97" t="0" r="197" b="0"/>
          <a:stretch>
            <a:fillRect/>
          </a:stretch>
        </p:blipFill>
        <p:spPr>
          <a:xfrm>
            <a:off x="6718300" y="1701800"/>
            <a:ext cx="5334001" cy="6286500"/>
          </a:xfrm>
          <a:prstGeom prst="rect">
            <a:avLst/>
          </a:prstGeom>
        </p:spPr>
      </p:pic>
      <p:sp>
        <p:nvSpPr>
          <p:cNvPr id="146" name="Shape 146"/>
          <p:cNvSpPr/>
          <p:nvPr>
            <p:ph type="body" sz="half" idx="1"/>
          </p:nvPr>
        </p:nvSpPr>
        <p:spPr>
          <a:xfrm>
            <a:off x="952500" y="1701800"/>
            <a:ext cx="53340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500"/>
            </a:pPr>
            <a:r>
              <a:t>Moverse fuera del patrón genera una neuroquímica saludable. </a:t>
            </a:r>
          </a:p>
          <a:p>
            <a:pPr marL="0" indent="0">
              <a:buSzTx/>
              <a:buNone/>
              <a:defRPr sz="4500"/>
            </a:pPr>
            <a:r>
              <a:t>Moverse desde la rigidez genera cortisol (enfermedad)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fractal instrument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610" r="0" b="4610"/>
          <a:stretch>
            <a:fillRect/>
          </a:stretch>
        </p:blipFill>
        <p:spPr>
          <a:xfrm>
            <a:off x="411081" y="2274975"/>
            <a:ext cx="12392492" cy="7499872"/>
          </a:xfrm>
          <a:prstGeom prst="rect">
            <a:avLst/>
          </a:prstGeom>
        </p:spPr>
      </p:pic>
      <p:sp>
        <p:nvSpPr>
          <p:cNvPr id="149" name="Shape 149"/>
          <p:cNvSpPr/>
          <p:nvPr>
            <p:ph type="title"/>
          </p:nvPr>
        </p:nvSpPr>
        <p:spPr>
          <a:xfrm>
            <a:off x="1665579" y="407869"/>
            <a:ext cx="10464801" cy="1422401"/>
          </a:xfrm>
          <a:prstGeom prst="rect">
            <a:avLst/>
          </a:prstGeom>
        </p:spPr>
        <p:txBody>
          <a:bodyPr/>
          <a:lstStyle/>
          <a:p>
            <a:pPr/>
            <a:r>
              <a:t>Afinar el instrumento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iseño sin títul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316" y="-676354"/>
            <a:ext cx="13248642" cy="1110630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>
                <a:solidFill>
                  <a:srgbClr val="000000"/>
                </a:solidFill>
              </a:defRPr>
            </a:lvl1pPr>
          </a:lstStyle>
          <a:p>
            <a:pPr/>
            <a:r>
              <a:t>Lo que vas a aprender en este webinar: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500"/>
              </a:spcBef>
              <a:defRPr sz="319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Descubrir y confirmar cómo el movimiento nos precede y cómo conectarse con él.</a:t>
            </a:r>
          </a:p>
          <a:p>
            <a:pPr marL="373379" indent="-373379" defTabSz="490727">
              <a:spcBef>
                <a:spcPts val="3500"/>
              </a:spcBef>
              <a:defRPr sz="319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Reafirmar tu creatividad en las sesiones de IF.</a:t>
            </a:r>
          </a:p>
          <a:p>
            <a:pPr marL="373379" indent="-373379" defTabSz="490727">
              <a:spcBef>
                <a:spcPts val="3500"/>
              </a:spcBef>
              <a:defRPr sz="319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Entender la anatomía desde lo fractálico. Esto te da una visión expandida y multiples posibilidades de movimiento.</a:t>
            </a:r>
          </a:p>
          <a:p>
            <a:pPr marL="373379" indent="-373379" defTabSz="490727">
              <a:spcBef>
                <a:spcPts val="3500"/>
              </a:spcBef>
              <a:defRPr sz="319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Afinar los agarres en tus sesiones.</a:t>
            </a:r>
          </a:p>
          <a:p>
            <a:pPr marL="373379" indent="-373379" defTabSz="490727">
              <a:spcBef>
                <a:spcPts val="3500"/>
              </a:spcBef>
              <a:defRPr sz="319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Potenciar tus IFs mediante el tacto y la atención fractálica.</a:t>
            </a:r>
          </a:p>
          <a:p>
            <a:pPr marL="373379" indent="-373379" defTabSz="490727">
              <a:spcBef>
                <a:spcPts val="3500"/>
              </a:spcBef>
              <a:defRPr sz="319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Vivenciar los efectos neuroquímicos del movimiento fluido.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ARIO e IVO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98" r="0" b="69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8" name="Shape 128"/>
          <p:cNvSpPr/>
          <p:nvPr>
            <p:ph type="title"/>
          </p:nvPr>
        </p:nvSpPr>
        <p:spPr>
          <a:xfrm>
            <a:off x="1270000" y="74041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“Tener o no tener”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fractal-cauliflowe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833" r="0" b="8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¿Qué es un fractal?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“Un objeto geométrico cuya estructura se repite en diferentes escalas.”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fractal mandelbrot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85302" y="438976"/>
            <a:ext cx="11834196" cy="88756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fractal lungs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469" r="0" b="5469"/>
          <a:stretch>
            <a:fillRect/>
          </a:stretch>
        </p:blipFill>
        <p:spPr>
          <a:xfrm>
            <a:off x="1173185" y="0"/>
            <a:ext cx="1065208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fractal sea-urchin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670843" y="250626"/>
            <a:ext cx="9663123" cy="92524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fractal planta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3" t="0" r="83" b="0"/>
          <a:stretch>
            <a:fillRect/>
          </a:stretch>
        </p:blipFill>
        <p:spPr>
          <a:xfrm>
            <a:off x="272659" y="206899"/>
            <a:ext cx="12453100" cy="93398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fractals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0816" y="192127"/>
            <a:ext cx="6203168" cy="4652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Neurons-by-Penn-Stat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519" y="5171370"/>
            <a:ext cx="6375762" cy="4168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